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Lst>
  <p:sldSz cy="42062400" cx="36576000"/>
  <p:notesSz cx="6858000" cy="9144000"/>
  <p:embeddedFontLst>
    <p:embeddedFont>
      <p:font typeface="Raleway"/>
      <p:regular r:id="rId6"/>
      <p:bold r:id="rId7"/>
      <p:italic r:id="rId8"/>
      <p:boldItalic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font" Target="fonts/Raleway-regular.fntdata"/><Relationship Id="rId7" Type="http://schemas.openxmlformats.org/officeDocument/2006/relationships/font" Target="fonts/Raleway-bold.fntdata"/><Relationship Id="rId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4" name="Google Shape;84;p3:notes"/>
          <p:cNvSpPr/>
          <p:nvPr>
            <p:ph idx="2" type="sldImg"/>
          </p:nvPr>
        </p:nvSpPr>
        <p:spPr>
          <a:xfrm>
            <a:off x="1938338" y="685800"/>
            <a:ext cx="29813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0"/>
            <a:ext cx="36576001" cy="42062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Google Shape;64;p11"/>
          <p:cNvSpPr txBox="1"/>
          <p:nvPr>
            <p:ph type="title"/>
          </p:nvPr>
        </p:nvSpPr>
        <p:spPr>
          <a:xfrm>
            <a:off x="2519364" y="2804159"/>
            <a:ext cx="11796712" cy="9814559"/>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2800"/>
              <a:buFont typeface="Calibri"/>
              <a:buNone/>
              <a:defRPr b="0" i="0" sz="128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65" name="Google Shape;65;p11"/>
          <p:cNvSpPr/>
          <p:nvPr>
            <p:ph idx="2" type="pic"/>
          </p:nvPr>
        </p:nvSpPr>
        <p:spPr>
          <a:xfrm>
            <a:off x="15549564" y="6056216"/>
            <a:ext cx="18516601" cy="29891567"/>
          </a:xfrm>
          <a:prstGeom prst="rect">
            <a:avLst/>
          </a:prstGeom>
          <a:noFill/>
          <a:ln>
            <a:noFill/>
          </a:ln>
        </p:spPr>
        <p:txBody>
          <a:bodyPr anchorCtr="0" anchor="t" bIns="91425" lIns="91425" spcFirstLastPara="1" rIns="91425" wrap="square" tIns="91425"/>
          <a:lstStyle>
            <a:lvl1pPr lvl="0" marR="0" rtl="0" algn="l">
              <a:lnSpc>
                <a:spcPct val="90000"/>
              </a:lnSpc>
              <a:spcBef>
                <a:spcPts val="4000"/>
              </a:spcBef>
              <a:spcAft>
                <a:spcPts val="0"/>
              </a:spcAft>
              <a:buClr>
                <a:schemeClr val="dk1"/>
              </a:buClr>
              <a:buSzPts val="12800"/>
              <a:buFont typeface="Arial"/>
              <a:buNone/>
              <a:defRPr b="0" i="0" sz="12800" u="none" cap="none" strike="noStrike">
                <a:solidFill>
                  <a:schemeClr val="dk1"/>
                </a:solidFill>
                <a:latin typeface="Calibri"/>
                <a:ea typeface="Calibri"/>
                <a:cs typeface="Calibri"/>
                <a:sym typeface="Calibri"/>
              </a:defRPr>
            </a:lvl1pPr>
            <a:lvl2pPr lvl="1" marR="0" rtl="0" algn="l">
              <a:lnSpc>
                <a:spcPct val="90000"/>
              </a:lnSpc>
              <a:spcBef>
                <a:spcPts val="2000"/>
              </a:spcBef>
              <a:spcAft>
                <a:spcPts val="0"/>
              </a:spcAft>
              <a:buClr>
                <a:schemeClr val="dk1"/>
              </a:buClr>
              <a:buSzPts val="11200"/>
              <a:buFont typeface="Arial"/>
              <a:buNone/>
              <a:defRPr b="0" i="0" sz="11200" u="none" cap="none" strike="noStrike">
                <a:solidFill>
                  <a:schemeClr val="dk1"/>
                </a:solidFill>
                <a:latin typeface="Calibri"/>
                <a:ea typeface="Calibri"/>
                <a:cs typeface="Calibri"/>
                <a:sym typeface="Calibri"/>
              </a:defRPr>
            </a:lvl2pPr>
            <a:lvl3pPr lvl="2" marR="0" rtl="0" algn="l">
              <a:lnSpc>
                <a:spcPct val="90000"/>
              </a:lnSpc>
              <a:spcBef>
                <a:spcPts val="20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3pPr>
            <a:lvl4pPr lvl="3"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4pPr>
            <a:lvl5pPr lvl="4"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5pPr>
            <a:lvl6pPr lvl="5"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6pPr>
            <a:lvl7pPr lvl="6"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7pPr>
            <a:lvl8pPr lvl="7"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8pPr>
            <a:lvl9pPr lvl="8" marR="0" rtl="0" algn="l">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9pPr>
          </a:lstStyle>
          <a:p/>
        </p:txBody>
      </p:sp>
      <p:sp>
        <p:nvSpPr>
          <p:cNvPr id="66" name="Google Shape;66;p11"/>
          <p:cNvSpPr txBox="1"/>
          <p:nvPr>
            <p:ph idx="1" type="body"/>
          </p:nvPr>
        </p:nvSpPr>
        <p:spPr>
          <a:xfrm>
            <a:off x="2519364" y="12618720"/>
            <a:ext cx="11796712" cy="2337774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1pPr>
            <a:lvl2pPr indent="-228600" lvl="1" marL="914400" marR="0" rtl="0" algn="l">
              <a:lnSpc>
                <a:spcPct val="90000"/>
              </a:lnSpc>
              <a:spcBef>
                <a:spcPts val="200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9pPr>
          </a:lstStyle>
          <a:p/>
        </p:txBody>
      </p:sp>
      <p:sp>
        <p:nvSpPr>
          <p:cNvPr id="67" name="Google Shape;67;p11"/>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68" name="Google Shape;68;p11"/>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69" name="Google Shape;69;p11"/>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0" name="Shape 70"/>
        <p:cNvGrpSpPr/>
        <p:nvPr/>
      </p:nvGrpSpPr>
      <p:grpSpPr>
        <a:xfrm>
          <a:off x="0" y="0"/>
          <a:ext cx="0" cy="0"/>
          <a:chOff x="0" y="0"/>
          <a:chExt cx="0" cy="0"/>
        </a:xfrm>
      </p:grpSpPr>
      <p:sp>
        <p:nvSpPr>
          <p:cNvPr id="71" name="Google Shape;71;p12"/>
          <p:cNvSpPr txBox="1"/>
          <p:nvPr>
            <p:ph type="title"/>
          </p:nvPr>
        </p:nvSpPr>
        <p:spPr>
          <a:xfrm>
            <a:off x="2514600"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2" name="Google Shape;72;p12"/>
          <p:cNvSpPr txBox="1"/>
          <p:nvPr>
            <p:ph idx="1" type="body"/>
          </p:nvPr>
        </p:nvSpPr>
        <p:spPr>
          <a:xfrm rot="5400000">
            <a:off x="4943897" y="8767869"/>
            <a:ext cx="26688206" cy="31546801"/>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73" name="Google Shape;73;p12"/>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74" name="Google Shape;74;p12"/>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75" name="Google Shape;75;p12"/>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3"/>
          <p:cNvSpPr txBox="1"/>
          <p:nvPr>
            <p:ph type="title"/>
          </p:nvPr>
        </p:nvSpPr>
        <p:spPr>
          <a:xfrm rot="5400000">
            <a:off x="12295083" y="16119052"/>
            <a:ext cx="35645940" cy="7886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8" name="Google Shape;78;p13"/>
          <p:cNvSpPr txBox="1"/>
          <p:nvPr>
            <p:ph idx="1" type="body"/>
          </p:nvPr>
        </p:nvSpPr>
        <p:spPr>
          <a:xfrm rot="5400000">
            <a:off x="-3706919" y="8460952"/>
            <a:ext cx="35645940" cy="23202900"/>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79" name="Google Shape;79;p13"/>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80" name="Google Shape;80;p13"/>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81" name="Google Shape;81;p13"/>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2743200" y="6883825"/>
            <a:ext cx="31089601" cy="14643947"/>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24000"/>
              <a:buFont typeface="Calibri"/>
              <a:buNone/>
              <a:defRPr b="0" i="0" sz="240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5" name="Google Shape;15;p3"/>
          <p:cNvSpPr txBox="1"/>
          <p:nvPr>
            <p:ph idx="1" type="subTitle"/>
          </p:nvPr>
        </p:nvSpPr>
        <p:spPr>
          <a:xfrm>
            <a:off x="4572000" y="22092500"/>
            <a:ext cx="27432000" cy="10155339"/>
          </a:xfrm>
          <a:prstGeom prst="rect">
            <a:avLst/>
          </a:prstGeom>
          <a:noFill/>
          <a:ln>
            <a:noFill/>
          </a:ln>
        </p:spPr>
        <p:txBody>
          <a:bodyPr anchorCtr="0" anchor="t" bIns="91425" lIns="91425" spcFirstLastPara="1" rIns="91425" wrap="square" tIns="91425"/>
          <a:lstStyle>
            <a:lvl1pPr lvl="0" marR="0" rtl="0" algn="ctr">
              <a:lnSpc>
                <a:spcPct val="90000"/>
              </a:lnSpc>
              <a:spcBef>
                <a:spcPts val="40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1pPr>
            <a:lvl2pPr lvl="1" marR="0" rtl="0" algn="ctr">
              <a:lnSpc>
                <a:spcPct val="90000"/>
              </a:lnSpc>
              <a:spcBef>
                <a:spcPts val="2000"/>
              </a:spcBef>
              <a:spcAft>
                <a:spcPts val="0"/>
              </a:spcAft>
              <a:buClr>
                <a:schemeClr val="dk1"/>
              </a:buClr>
              <a:buSzPts val="8000"/>
              <a:buFont typeface="Arial"/>
              <a:buNone/>
              <a:defRPr b="0" i="0" sz="8000" u="none" cap="none" strike="noStrike">
                <a:solidFill>
                  <a:schemeClr val="dk1"/>
                </a:solidFill>
                <a:latin typeface="Calibri"/>
                <a:ea typeface="Calibri"/>
                <a:cs typeface="Calibri"/>
                <a:sym typeface="Calibri"/>
              </a:defRPr>
            </a:lvl2pPr>
            <a:lvl3pPr lvl="2" marR="0" rtl="0" algn="ctr">
              <a:lnSpc>
                <a:spcPct val="90000"/>
              </a:lnSpc>
              <a:spcBef>
                <a:spcPts val="20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3pPr>
            <a:lvl4pPr lvl="3"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4pPr>
            <a:lvl5pPr lvl="4"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5pPr>
            <a:lvl6pPr lvl="5"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6pPr>
            <a:lvl7pPr lvl="6"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7pPr>
            <a:lvl8pPr lvl="7"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8pPr>
            <a:lvl9pPr lvl="8" marR="0" rtl="0" algn="ctr">
              <a:lnSpc>
                <a:spcPct val="90000"/>
              </a:lnSpc>
              <a:spcBef>
                <a:spcPts val="2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9pPr>
          </a:lstStyle>
          <a:p/>
        </p:txBody>
      </p:sp>
      <p:sp>
        <p:nvSpPr>
          <p:cNvPr id="16" name="Google Shape;16;p3"/>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17" name="Google Shape;17;p3"/>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18" name="Google Shape;18;p3"/>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2514600"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1" name="Google Shape;21;p4"/>
          <p:cNvSpPr txBox="1"/>
          <p:nvPr>
            <p:ph idx="1" type="body"/>
          </p:nvPr>
        </p:nvSpPr>
        <p:spPr>
          <a:xfrm>
            <a:off x="2514600" y="11197167"/>
            <a:ext cx="31546801" cy="26688206"/>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22" name="Google Shape;22;p4"/>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23" name="Google Shape;23;p4"/>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24" name="Google Shape;24;p4"/>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5"/>
          <p:cNvSpPr txBox="1"/>
          <p:nvPr>
            <p:ph type="title"/>
          </p:nvPr>
        </p:nvSpPr>
        <p:spPr>
          <a:xfrm>
            <a:off x="2495551" y="10486402"/>
            <a:ext cx="31546801" cy="17496788"/>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24000"/>
              <a:buFont typeface="Calibri"/>
              <a:buNone/>
              <a:defRPr b="0" i="0" sz="240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7" name="Google Shape;27;p5"/>
          <p:cNvSpPr txBox="1"/>
          <p:nvPr>
            <p:ph idx="1" type="body"/>
          </p:nvPr>
        </p:nvSpPr>
        <p:spPr>
          <a:xfrm>
            <a:off x="2495551" y="28148716"/>
            <a:ext cx="31546801" cy="920114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0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000"/>
              </a:spcBef>
              <a:spcAft>
                <a:spcPts val="0"/>
              </a:spcAft>
              <a:buClr>
                <a:srgbClr val="888888"/>
              </a:buClr>
              <a:buSzPts val="8000"/>
              <a:buFont typeface="Arial"/>
              <a:buNone/>
              <a:defRPr b="0" i="0" sz="8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2000"/>
              </a:spcBef>
              <a:spcAft>
                <a:spcPts val="0"/>
              </a:spcAft>
              <a:buClr>
                <a:srgbClr val="888888"/>
              </a:buClr>
              <a:buSzPts val="7200"/>
              <a:buFont typeface="Arial"/>
              <a:buNone/>
              <a:defRPr b="0" i="0" sz="72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20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28" name="Google Shape;28;p5"/>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29" name="Google Shape;29;p5"/>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30" name="Google Shape;30;p5"/>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6"/>
          <p:cNvSpPr txBox="1"/>
          <p:nvPr>
            <p:ph type="title"/>
          </p:nvPr>
        </p:nvSpPr>
        <p:spPr>
          <a:xfrm>
            <a:off x="2514600"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3" name="Google Shape;33;p6"/>
          <p:cNvSpPr txBox="1"/>
          <p:nvPr>
            <p:ph idx="1" type="body"/>
          </p:nvPr>
        </p:nvSpPr>
        <p:spPr>
          <a:xfrm>
            <a:off x="2514600" y="11197167"/>
            <a:ext cx="15544800" cy="26688206"/>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34" name="Google Shape;34;p6"/>
          <p:cNvSpPr txBox="1"/>
          <p:nvPr>
            <p:ph idx="2" type="body"/>
          </p:nvPr>
        </p:nvSpPr>
        <p:spPr>
          <a:xfrm>
            <a:off x="18516600" y="11197167"/>
            <a:ext cx="15544800" cy="26688206"/>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35" name="Google Shape;35;p6"/>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36" name="Google Shape;36;p6"/>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37" name="Google Shape;37;p6"/>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8" name="Shape 38"/>
        <p:cNvGrpSpPr/>
        <p:nvPr/>
      </p:nvGrpSpPr>
      <p:grpSpPr>
        <a:xfrm>
          <a:off x="0" y="0"/>
          <a:ext cx="0" cy="0"/>
          <a:chOff x="0" y="0"/>
          <a:chExt cx="0" cy="0"/>
        </a:xfrm>
      </p:grpSpPr>
      <p:sp>
        <p:nvSpPr>
          <p:cNvPr id="39" name="Google Shape;39;p7"/>
          <p:cNvSpPr txBox="1"/>
          <p:nvPr>
            <p:ph type="title"/>
          </p:nvPr>
        </p:nvSpPr>
        <p:spPr>
          <a:xfrm>
            <a:off x="2519364"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40" name="Google Shape;40;p7"/>
          <p:cNvSpPr txBox="1"/>
          <p:nvPr>
            <p:ph idx="1" type="body"/>
          </p:nvPr>
        </p:nvSpPr>
        <p:spPr>
          <a:xfrm>
            <a:off x="2519367" y="10311132"/>
            <a:ext cx="15473361" cy="5053326"/>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40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000"/>
              </a:spcBef>
              <a:spcAft>
                <a:spcPts val="0"/>
              </a:spcAft>
              <a:buClr>
                <a:schemeClr val="dk1"/>
              </a:buClr>
              <a:buSzPts val="8000"/>
              <a:buFont typeface="Arial"/>
              <a:buNone/>
              <a:defRPr b="1" i="0" sz="8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000"/>
              </a:spcBef>
              <a:spcAft>
                <a:spcPts val="0"/>
              </a:spcAft>
              <a:buClr>
                <a:schemeClr val="dk1"/>
              </a:buClr>
              <a:buSzPts val="7200"/>
              <a:buFont typeface="Arial"/>
              <a:buNone/>
              <a:defRPr b="1" i="0" sz="7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9pPr>
          </a:lstStyle>
          <a:p/>
        </p:txBody>
      </p:sp>
      <p:sp>
        <p:nvSpPr>
          <p:cNvPr id="41" name="Google Shape;41;p7"/>
          <p:cNvSpPr txBox="1"/>
          <p:nvPr>
            <p:ph idx="2" type="body"/>
          </p:nvPr>
        </p:nvSpPr>
        <p:spPr>
          <a:xfrm>
            <a:off x="2519367" y="15364459"/>
            <a:ext cx="15473361" cy="22598805"/>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42" name="Google Shape;42;p7"/>
          <p:cNvSpPr txBox="1"/>
          <p:nvPr>
            <p:ph idx="3" type="body"/>
          </p:nvPr>
        </p:nvSpPr>
        <p:spPr>
          <a:xfrm>
            <a:off x="18516602" y="10311132"/>
            <a:ext cx="15549562" cy="5053326"/>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40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1pPr>
            <a:lvl2pPr indent="-228600" lvl="1" marL="914400" marR="0" rtl="0" algn="l">
              <a:lnSpc>
                <a:spcPct val="90000"/>
              </a:lnSpc>
              <a:spcBef>
                <a:spcPts val="2000"/>
              </a:spcBef>
              <a:spcAft>
                <a:spcPts val="0"/>
              </a:spcAft>
              <a:buClr>
                <a:schemeClr val="dk1"/>
              </a:buClr>
              <a:buSzPts val="8000"/>
              <a:buFont typeface="Arial"/>
              <a:buNone/>
              <a:defRPr b="1" i="0" sz="8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000"/>
              </a:spcBef>
              <a:spcAft>
                <a:spcPts val="0"/>
              </a:spcAft>
              <a:buClr>
                <a:schemeClr val="dk1"/>
              </a:buClr>
              <a:buSzPts val="7200"/>
              <a:buFont typeface="Arial"/>
              <a:buNone/>
              <a:defRPr b="1" i="0" sz="7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000"/>
              </a:spcBef>
              <a:spcAft>
                <a:spcPts val="0"/>
              </a:spcAft>
              <a:buClr>
                <a:schemeClr val="dk1"/>
              </a:buClr>
              <a:buSzPts val="6400"/>
              <a:buFont typeface="Arial"/>
              <a:buNone/>
              <a:defRPr b="1" i="0" sz="6400" u="none" cap="none" strike="noStrike">
                <a:solidFill>
                  <a:schemeClr val="dk1"/>
                </a:solidFill>
                <a:latin typeface="Calibri"/>
                <a:ea typeface="Calibri"/>
                <a:cs typeface="Calibri"/>
                <a:sym typeface="Calibri"/>
              </a:defRPr>
            </a:lvl9pPr>
          </a:lstStyle>
          <a:p/>
        </p:txBody>
      </p:sp>
      <p:sp>
        <p:nvSpPr>
          <p:cNvPr id="43" name="Google Shape;43;p7"/>
          <p:cNvSpPr txBox="1"/>
          <p:nvPr>
            <p:ph idx="4" type="body"/>
          </p:nvPr>
        </p:nvSpPr>
        <p:spPr>
          <a:xfrm>
            <a:off x="18516602" y="15364459"/>
            <a:ext cx="15549562" cy="22598805"/>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44" name="Google Shape;44;p7"/>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45" name="Google Shape;45;p7"/>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46" name="Google Shape;46;p7"/>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2514600"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49" name="Google Shape;49;p8"/>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9"/>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54" name="Google Shape;54;p9"/>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55" name="Google Shape;55;p9"/>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6" name="Shape 56"/>
        <p:cNvGrpSpPr/>
        <p:nvPr/>
      </p:nvGrpSpPr>
      <p:grpSpPr>
        <a:xfrm>
          <a:off x="0" y="0"/>
          <a:ext cx="0" cy="0"/>
          <a:chOff x="0" y="0"/>
          <a:chExt cx="0" cy="0"/>
        </a:xfrm>
      </p:grpSpPr>
      <p:sp>
        <p:nvSpPr>
          <p:cNvPr id="57" name="Google Shape;57;p10"/>
          <p:cNvSpPr txBox="1"/>
          <p:nvPr>
            <p:ph type="title"/>
          </p:nvPr>
        </p:nvSpPr>
        <p:spPr>
          <a:xfrm>
            <a:off x="2519364" y="2804159"/>
            <a:ext cx="11796712" cy="9814559"/>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12800"/>
              <a:buFont typeface="Calibri"/>
              <a:buNone/>
              <a:defRPr b="0" i="0" sz="128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8" name="Google Shape;58;p10"/>
          <p:cNvSpPr txBox="1"/>
          <p:nvPr>
            <p:ph idx="1" type="body"/>
          </p:nvPr>
        </p:nvSpPr>
        <p:spPr>
          <a:xfrm>
            <a:off x="15549564" y="6056216"/>
            <a:ext cx="18516601" cy="29891567"/>
          </a:xfrm>
          <a:prstGeom prst="rect">
            <a:avLst/>
          </a:prstGeom>
          <a:noFill/>
          <a:ln>
            <a:noFill/>
          </a:ln>
        </p:spPr>
        <p:txBody>
          <a:bodyPr anchorCtr="0" anchor="t" bIns="91425" lIns="91425" spcFirstLastPara="1" rIns="91425" wrap="square" tIns="91425"/>
          <a:lstStyle>
            <a:lvl1pPr indent="-1041400" lvl="0" marL="457200" marR="0" rtl="0" algn="l">
              <a:lnSpc>
                <a:spcPct val="90000"/>
              </a:lnSpc>
              <a:spcBef>
                <a:spcPts val="4000"/>
              </a:spcBef>
              <a:spcAft>
                <a:spcPts val="0"/>
              </a:spcAft>
              <a:buClr>
                <a:schemeClr val="dk1"/>
              </a:buClr>
              <a:buSzPts val="12800"/>
              <a:buFont typeface="Arial"/>
              <a:buChar char="•"/>
              <a:defRPr b="0" i="0" sz="12800" u="none" cap="none" strike="noStrike">
                <a:solidFill>
                  <a:schemeClr val="dk1"/>
                </a:solidFill>
                <a:latin typeface="Calibri"/>
                <a:ea typeface="Calibri"/>
                <a:cs typeface="Calibri"/>
                <a:sym typeface="Calibri"/>
              </a:defRPr>
            </a:lvl1pPr>
            <a:lvl2pPr indent="-939800" lvl="1" marL="914400" marR="0" rtl="0" algn="l">
              <a:lnSpc>
                <a:spcPct val="90000"/>
              </a:lnSpc>
              <a:spcBef>
                <a:spcPts val="2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2pPr>
            <a:lvl3pPr indent="-838200" lvl="2" marL="13716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36600" lvl="3" marL="18288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4pPr>
            <a:lvl5pPr indent="-736600" lvl="4" marL="22860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5pPr>
            <a:lvl6pPr indent="-736600" lvl="5" marL="27432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6pPr>
            <a:lvl7pPr indent="-736600" lvl="6" marL="32004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7pPr>
            <a:lvl8pPr indent="-736600" lvl="7" marL="3657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8pPr>
            <a:lvl9pPr indent="-736600" lvl="8" marL="41148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9pPr>
          </a:lstStyle>
          <a:p/>
        </p:txBody>
      </p:sp>
      <p:sp>
        <p:nvSpPr>
          <p:cNvPr id="59" name="Google Shape;59;p10"/>
          <p:cNvSpPr txBox="1"/>
          <p:nvPr>
            <p:ph idx="2" type="body"/>
          </p:nvPr>
        </p:nvSpPr>
        <p:spPr>
          <a:xfrm>
            <a:off x="2519364" y="12618720"/>
            <a:ext cx="11796712" cy="2337774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4000"/>
              </a:spcBef>
              <a:spcAft>
                <a:spcPts val="0"/>
              </a:spcAft>
              <a:buClr>
                <a:schemeClr val="dk1"/>
              </a:buClr>
              <a:buSzPts val="6400"/>
              <a:buFont typeface="Arial"/>
              <a:buNone/>
              <a:defRPr b="0" i="0" sz="6400" u="none" cap="none" strike="noStrike">
                <a:solidFill>
                  <a:schemeClr val="dk1"/>
                </a:solidFill>
                <a:latin typeface="Calibri"/>
                <a:ea typeface="Calibri"/>
                <a:cs typeface="Calibri"/>
                <a:sym typeface="Calibri"/>
              </a:defRPr>
            </a:lvl1pPr>
            <a:lvl2pPr indent="-228600" lvl="1" marL="914400" marR="0" rtl="0" algn="l">
              <a:lnSpc>
                <a:spcPct val="90000"/>
              </a:lnSpc>
              <a:spcBef>
                <a:spcPts val="200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2pPr>
            <a:lvl3pPr indent="-228600" lvl="2" marL="1371600" marR="0" rtl="0" algn="l">
              <a:lnSpc>
                <a:spcPct val="90000"/>
              </a:lnSpc>
              <a:spcBef>
                <a:spcPts val="2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2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9pPr>
          </a:lstStyle>
          <a:p/>
        </p:txBody>
      </p:sp>
      <p:sp>
        <p:nvSpPr>
          <p:cNvPr id="60" name="Google Shape;60;p10"/>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61" name="Google Shape;61;p10"/>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62" name="Google Shape;62;p10"/>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14600" y="2239441"/>
            <a:ext cx="31546801" cy="813012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17600"/>
              <a:buFont typeface="Calibri"/>
              <a:buNone/>
              <a:defRPr b="0" i="0" sz="176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2514600" y="11197167"/>
            <a:ext cx="31546801" cy="26688206"/>
          </a:xfrm>
          <a:prstGeom prst="rect">
            <a:avLst/>
          </a:prstGeom>
          <a:noFill/>
          <a:ln>
            <a:noFill/>
          </a:ln>
        </p:spPr>
        <p:txBody>
          <a:bodyPr anchorCtr="0" anchor="t" bIns="91425" lIns="91425" spcFirstLastPara="1" rIns="91425" wrap="square" tIns="91425"/>
          <a:lstStyle>
            <a:lvl1pPr indent="-939800" lvl="0" marL="457200" marR="0" rtl="0" algn="l">
              <a:lnSpc>
                <a:spcPct val="90000"/>
              </a:lnSpc>
              <a:spcBef>
                <a:spcPts val="4000"/>
              </a:spcBef>
              <a:spcAft>
                <a:spcPts val="0"/>
              </a:spcAft>
              <a:buClr>
                <a:schemeClr val="dk1"/>
              </a:buClr>
              <a:buSzPts val="11200"/>
              <a:buFont typeface="Arial"/>
              <a:buChar char="•"/>
              <a:defRPr b="0" i="0" sz="11200" u="none" cap="none" strike="noStrike">
                <a:solidFill>
                  <a:schemeClr val="dk1"/>
                </a:solidFill>
                <a:latin typeface="Calibri"/>
                <a:ea typeface="Calibri"/>
                <a:cs typeface="Calibri"/>
                <a:sym typeface="Calibri"/>
              </a:defRPr>
            </a:lvl1pPr>
            <a:lvl2pPr indent="-838200" lvl="1" marL="914400" marR="0" rtl="0" algn="l">
              <a:lnSpc>
                <a:spcPct val="90000"/>
              </a:lnSpc>
              <a:spcBef>
                <a:spcPts val="20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36600" lvl="2" marL="1371600" marR="0" rtl="0" algn="l">
              <a:lnSpc>
                <a:spcPct val="90000"/>
              </a:lnSpc>
              <a:spcBef>
                <a:spcPts val="2000"/>
              </a:spcBef>
              <a:spcAft>
                <a:spcPts val="0"/>
              </a:spcAft>
              <a:buClr>
                <a:schemeClr val="dk1"/>
              </a:buClr>
              <a:buSzPts val="8000"/>
              <a:buFont typeface="Arial"/>
              <a:buChar char="•"/>
              <a:defRPr b="0" i="0" sz="8000" u="none" cap="none" strike="noStrike">
                <a:solidFill>
                  <a:schemeClr val="dk1"/>
                </a:solidFill>
                <a:latin typeface="Calibri"/>
                <a:ea typeface="Calibri"/>
                <a:cs typeface="Calibri"/>
                <a:sym typeface="Calibri"/>
              </a:defRPr>
            </a:lvl3pPr>
            <a:lvl4pPr indent="-685800" lvl="3" marL="1828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4pPr>
            <a:lvl5pPr indent="-685800" lvl="4" marL="22860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5pPr>
            <a:lvl6pPr indent="-685800" lvl="5" marL="2743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6pPr>
            <a:lvl7pPr indent="-685800" lvl="6" marL="32004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7pPr>
            <a:lvl8pPr indent="-685800" lvl="7" marL="36576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8pPr>
            <a:lvl9pPr indent="-685800" lvl="8" marL="41148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514600" y="38985622"/>
            <a:ext cx="8229600" cy="2239432"/>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2115800" y="38985622"/>
            <a:ext cx="12344398" cy="2239432"/>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888888"/>
              </a:buClr>
              <a:buSzPts val="4800"/>
              <a:buFont typeface="Calibri"/>
              <a:buNone/>
              <a:defRPr b="0" i="0" sz="4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7430"/>
              <a:buFont typeface="Calibri"/>
              <a:buNone/>
              <a:defRPr b="0" i="0" sz="743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25831800" y="38985622"/>
            <a:ext cx="8229600" cy="2239432"/>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4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21.png"/><Relationship Id="rId22" Type="http://schemas.openxmlformats.org/officeDocument/2006/relationships/image" Target="../media/image18.png"/><Relationship Id="rId10" Type="http://schemas.openxmlformats.org/officeDocument/2006/relationships/image" Target="../media/image14.png"/><Relationship Id="rId21" Type="http://schemas.openxmlformats.org/officeDocument/2006/relationships/image" Target="../media/image17.png"/><Relationship Id="rId13" Type="http://schemas.openxmlformats.org/officeDocument/2006/relationships/image" Target="../media/image13.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1.png"/><Relationship Id="rId15" Type="http://schemas.openxmlformats.org/officeDocument/2006/relationships/image" Target="../media/image6.png"/><Relationship Id="rId14" Type="http://schemas.openxmlformats.org/officeDocument/2006/relationships/image" Target="../media/image4.png"/><Relationship Id="rId17" Type="http://schemas.openxmlformats.org/officeDocument/2006/relationships/image" Target="../media/image12.png"/><Relationship Id="rId16" Type="http://schemas.openxmlformats.org/officeDocument/2006/relationships/image" Target="../media/image5.png"/><Relationship Id="rId5" Type="http://schemas.openxmlformats.org/officeDocument/2006/relationships/image" Target="../media/image10.png"/><Relationship Id="rId19" Type="http://schemas.openxmlformats.org/officeDocument/2006/relationships/image" Target="../media/image20.png"/><Relationship Id="rId6" Type="http://schemas.openxmlformats.org/officeDocument/2006/relationships/image" Target="../media/image9.png"/><Relationship Id="rId18" Type="http://schemas.openxmlformats.org/officeDocument/2006/relationships/image" Target="../media/image16.png"/><Relationship Id="rId7" Type="http://schemas.openxmlformats.org/officeDocument/2006/relationships/image" Target="../media/image3.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descr="transparent.png" id="86" name="Google Shape;86;p14"/>
          <p:cNvPicPr preferRelativeResize="0"/>
          <p:nvPr/>
        </p:nvPicPr>
        <p:blipFill rotWithShape="1">
          <a:blip r:embed="rId3">
            <a:alphaModFix/>
          </a:blip>
          <a:srcRect b="0" l="0" r="0" t="0"/>
          <a:stretch/>
        </p:blipFill>
        <p:spPr>
          <a:xfrm>
            <a:off x="358531" y="14668388"/>
            <a:ext cx="16026250" cy="1923150"/>
          </a:xfrm>
          <a:prstGeom prst="rect">
            <a:avLst/>
          </a:prstGeom>
          <a:noFill/>
          <a:ln>
            <a:noFill/>
          </a:ln>
        </p:spPr>
      </p:pic>
      <p:pic>
        <p:nvPicPr>
          <p:cNvPr descr="transparent.png" id="87" name="Google Shape;87;p14"/>
          <p:cNvPicPr preferRelativeResize="0"/>
          <p:nvPr/>
        </p:nvPicPr>
        <p:blipFill rotWithShape="1">
          <a:blip r:embed="rId3">
            <a:alphaModFix/>
          </a:blip>
          <a:srcRect b="0" l="0" r="0" t="0"/>
          <a:stretch/>
        </p:blipFill>
        <p:spPr>
          <a:xfrm>
            <a:off x="-69794" y="27994034"/>
            <a:ext cx="16026250" cy="1923150"/>
          </a:xfrm>
          <a:prstGeom prst="rect">
            <a:avLst/>
          </a:prstGeom>
          <a:noFill/>
          <a:ln>
            <a:noFill/>
          </a:ln>
        </p:spPr>
      </p:pic>
      <p:pic>
        <p:nvPicPr>
          <p:cNvPr descr="transparent.png" id="88" name="Google Shape;88;p14"/>
          <p:cNvPicPr preferRelativeResize="0"/>
          <p:nvPr/>
        </p:nvPicPr>
        <p:blipFill rotWithShape="1">
          <a:blip r:embed="rId3">
            <a:alphaModFix/>
          </a:blip>
          <a:srcRect b="0" l="0" r="0" t="0"/>
          <a:stretch/>
        </p:blipFill>
        <p:spPr>
          <a:xfrm>
            <a:off x="19637419" y="14967678"/>
            <a:ext cx="16026250" cy="1923150"/>
          </a:xfrm>
          <a:prstGeom prst="rect">
            <a:avLst/>
          </a:prstGeom>
          <a:noFill/>
          <a:ln>
            <a:noFill/>
          </a:ln>
        </p:spPr>
      </p:pic>
      <p:sp>
        <p:nvSpPr>
          <p:cNvPr id="89" name="Google Shape;89;p14"/>
          <p:cNvSpPr txBox="1"/>
          <p:nvPr/>
        </p:nvSpPr>
        <p:spPr>
          <a:xfrm>
            <a:off x="21469204" y="14967665"/>
            <a:ext cx="123627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Undergraduate Students</a:t>
            </a:r>
            <a:r>
              <a:rPr b="0" i="0" lang="en-US" sz="4800" u="none" cap="none" strike="noStrike">
                <a:solidFill>
                  <a:srgbClr val="141F22"/>
                </a:solidFill>
                <a:latin typeface="Raleway"/>
                <a:ea typeface="Raleway"/>
                <a:cs typeface="Raleway"/>
                <a:sym typeface="Raleway"/>
              </a:rPr>
              <a:t> </a:t>
            </a:r>
            <a:endParaRPr b="0" i="0" sz="4800" u="none" cap="none" strike="noStrike">
              <a:solidFill>
                <a:srgbClr val="141F22"/>
              </a:solidFill>
              <a:latin typeface="Raleway"/>
              <a:ea typeface="Raleway"/>
              <a:cs typeface="Raleway"/>
              <a:sym typeface="Raleway"/>
            </a:endParaRPr>
          </a:p>
        </p:txBody>
      </p:sp>
      <p:sp>
        <p:nvSpPr>
          <p:cNvPr id="90" name="Google Shape;90;p14"/>
          <p:cNvSpPr txBox="1"/>
          <p:nvPr/>
        </p:nvSpPr>
        <p:spPr>
          <a:xfrm>
            <a:off x="1761975" y="16518546"/>
            <a:ext cx="12362700" cy="183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t/>
            </a:r>
            <a:endParaRPr b="0" i="0" sz="3600" u="none" cap="none" strike="noStrike">
              <a:solidFill>
                <a:srgbClr val="141F22"/>
              </a:solidFill>
              <a:latin typeface="Trebuchet MS"/>
              <a:ea typeface="Trebuchet MS"/>
              <a:cs typeface="Trebuchet MS"/>
              <a:sym typeface="Trebuchet MS"/>
            </a:endParaRPr>
          </a:p>
        </p:txBody>
      </p:sp>
      <p:sp>
        <p:nvSpPr>
          <p:cNvPr id="91" name="Google Shape;91;p14"/>
          <p:cNvSpPr txBox="1"/>
          <p:nvPr/>
        </p:nvSpPr>
        <p:spPr>
          <a:xfrm>
            <a:off x="1761966" y="28061725"/>
            <a:ext cx="123627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Symposium</a:t>
            </a:r>
            <a:endParaRPr b="0" i="0" sz="4800" u="none" cap="none" strike="noStrike">
              <a:solidFill>
                <a:srgbClr val="141F22"/>
              </a:solidFill>
              <a:latin typeface="Raleway"/>
              <a:ea typeface="Raleway"/>
              <a:cs typeface="Raleway"/>
              <a:sym typeface="Raleway"/>
            </a:endParaRPr>
          </a:p>
        </p:txBody>
      </p:sp>
      <p:sp>
        <p:nvSpPr>
          <p:cNvPr id="92" name="Google Shape;92;p14"/>
          <p:cNvSpPr txBox="1"/>
          <p:nvPr/>
        </p:nvSpPr>
        <p:spPr>
          <a:xfrm>
            <a:off x="11223275" y="3679875"/>
            <a:ext cx="24004800" cy="24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800"/>
              <a:buFont typeface="Raleway"/>
              <a:buNone/>
            </a:pPr>
            <a:r>
              <a:rPr lang="en-US" sz="4500">
                <a:solidFill>
                  <a:srgbClr val="7F7F7F"/>
                </a:solidFill>
                <a:latin typeface="Raleway"/>
                <a:ea typeface="Raleway"/>
                <a:cs typeface="Raleway"/>
                <a:sym typeface="Raleway"/>
              </a:rPr>
              <a:t>by Biocomplexity Institute of Virginia Tech</a:t>
            </a:r>
            <a:endParaRPr sz="4500">
              <a:solidFill>
                <a:srgbClr val="7F7F7F"/>
              </a:solidFill>
              <a:latin typeface="Raleway"/>
              <a:ea typeface="Raleway"/>
              <a:cs typeface="Raleway"/>
              <a:sym typeface="Raleway"/>
            </a:endParaRPr>
          </a:p>
          <a:p>
            <a:pPr indent="0" lvl="0" marL="0" marR="0" rtl="0" algn="l">
              <a:lnSpc>
                <a:spcPct val="100000"/>
              </a:lnSpc>
              <a:spcBef>
                <a:spcPts val="0"/>
              </a:spcBef>
              <a:spcAft>
                <a:spcPts val="0"/>
              </a:spcAft>
              <a:buClr>
                <a:srgbClr val="7F7F7F"/>
              </a:buClr>
              <a:buSzPts val="800"/>
              <a:buFont typeface="Raleway"/>
              <a:buNone/>
            </a:pPr>
            <a:r>
              <a:rPr lang="en-US" sz="4500">
                <a:solidFill>
                  <a:srgbClr val="7F7F7F"/>
                </a:solidFill>
                <a:latin typeface="Raleway"/>
                <a:ea typeface="Raleway"/>
                <a:cs typeface="Raleway"/>
                <a:sym typeface="Raleway"/>
              </a:rPr>
              <a:t>Directors: Gizem Korkmaz and Aaron Schroeder, Social and Decision Analytics Laboratory</a:t>
            </a:r>
            <a:endParaRPr sz="4500"/>
          </a:p>
          <a:p>
            <a:pPr indent="0" lvl="0" marL="0" marR="0" rtl="0" algn="l">
              <a:lnSpc>
                <a:spcPct val="100000"/>
              </a:lnSpc>
              <a:spcBef>
                <a:spcPts val="0"/>
              </a:spcBef>
              <a:spcAft>
                <a:spcPts val="0"/>
              </a:spcAft>
              <a:buClr>
                <a:srgbClr val="000000"/>
              </a:buClr>
              <a:buSzPts val="800"/>
              <a:buFont typeface="Arial"/>
              <a:buNone/>
            </a:pPr>
            <a:r>
              <a:rPr lang="en-US" sz="4500">
                <a:solidFill>
                  <a:srgbClr val="7F7F7F"/>
                </a:solidFill>
                <a:latin typeface="Raleway"/>
                <a:ea typeface="Raleway"/>
                <a:cs typeface="Raleway"/>
                <a:sym typeface="Raleway"/>
              </a:rPr>
              <a:t>Outreach:  Dr. Shernita Lee, Education and Outreach</a:t>
            </a:r>
            <a:endParaRPr b="0" i="0" sz="4500" u="none" cap="none" strike="noStrike">
              <a:solidFill>
                <a:srgbClr val="7F7F7F"/>
              </a:solidFill>
              <a:latin typeface="Raleway"/>
              <a:ea typeface="Raleway"/>
              <a:cs typeface="Raleway"/>
              <a:sym typeface="Raleway"/>
            </a:endParaRPr>
          </a:p>
        </p:txBody>
      </p:sp>
      <p:sp>
        <p:nvSpPr>
          <p:cNvPr id="93" name="Google Shape;93;p14"/>
          <p:cNvSpPr txBox="1"/>
          <p:nvPr/>
        </p:nvSpPr>
        <p:spPr>
          <a:xfrm>
            <a:off x="2034515" y="14570133"/>
            <a:ext cx="123627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Fellows</a:t>
            </a:r>
            <a:endParaRPr b="0" i="0" sz="4800" u="none" cap="none" strike="noStrike">
              <a:solidFill>
                <a:srgbClr val="141F22"/>
              </a:solidFill>
              <a:latin typeface="Raleway"/>
              <a:ea typeface="Raleway"/>
              <a:cs typeface="Raleway"/>
              <a:sym typeface="Raleway"/>
            </a:endParaRPr>
          </a:p>
        </p:txBody>
      </p:sp>
      <p:sp>
        <p:nvSpPr>
          <p:cNvPr id="94" name="Google Shape;94;p14"/>
          <p:cNvSpPr txBox="1"/>
          <p:nvPr/>
        </p:nvSpPr>
        <p:spPr>
          <a:xfrm>
            <a:off x="9630875" y="30124675"/>
            <a:ext cx="5434500" cy="317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0000"/>
              </a:solidFill>
              <a:latin typeface="Trebuchet MS"/>
              <a:ea typeface="Trebuchet MS"/>
              <a:cs typeface="Trebuchet MS"/>
              <a:sym typeface="Trebuchet MS"/>
            </a:endParaRPr>
          </a:p>
        </p:txBody>
      </p:sp>
      <p:sp>
        <p:nvSpPr>
          <p:cNvPr id="95" name="Google Shape;95;p14"/>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ansparent.png" id="96" name="Google Shape;96;p14"/>
          <p:cNvPicPr preferRelativeResize="0"/>
          <p:nvPr/>
        </p:nvPicPr>
        <p:blipFill rotWithShape="1">
          <a:blip r:embed="rId3">
            <a:alphaModFix/>
          </a:blip>
          <a:srcRect b="0" l="0" r="0" t="0"/>
          <a:stretch/>
        </p:blipFill>
        <p:spPr>
          <a:xfrm>
            <a:off x="18730756" y="28795478"/>
            <a:ext cx="16026250" cy="1923150"/>
          </a:xfrm>
          <a:prstGeom prst="rect">
            <a:avLst/>
          </a:prstGeom>
          <a:noFill/>
          <a:ln>
            <a:noFill/>
          </a:ln>
        </p:spPr>
      </p:pic>
      <p:sp>
        <p:nvSpPr>
          <p:cNvPr id="97" name="Google Shape;97;p14"/>
          <p:cNvSpPr txBox="1"/>
          <p:nvPr/>
        </p:nvSpPr>
        <p:spPr>
          <a:xfrm>
            <a:off x="18383325" y="29592644"/>
            <a:ext cx="347400" cy="3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txBox="1"/>
          <p:nvPr/>
        </p:nvSpPr>
        <p:spPr>
          <a:xfrm>
            <a:off x="11223275" y="2158975"/>
            <a:ext cx="24951600" cy="29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0"/>
              <a:t>Data Science for the Public Good (DSPG)</a:t>
            </a:r>
            <a:endParaRPr sz="10000"/>
          </a:p>
        </p:txBody>
      </p:sp>
      <p:sp>
        <p:nvSpPr>
          <p:cNvPr id="99" name="Google Shape;99;p14"/>
          <p:cNvSpPr txBox="1"/>
          <p:nvPr/>
        </p:nvSpPr>
        <p:spPr>
          <a:xfrm>
            <a:off x="20562516" y="28651077"/>
            <a:ext cx="123627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Thanks to Our Sponsors</a:t>
            </a:r>
            <a:r>
              <a:rPr b="0" i="0" lang="en-US" sz="4800" u="none" cap="none" strike="noStrike">
                <a:solidFill>
                  <a:srgbClr val="141F22"/>
                </a:solidFill>
                <a:latin typeface="Raleway"/>
                <a:ea typeface="Raleway"/>
                <a:cs typeface="Raleway"/>
                <a:sym typeface="Raleway"/>
              </a:rPr>
              <a:t> </a:t>
            </a:r>
            <a:endParaRPr b="0" i="0" sz="4800" u="none" cap="none" strike="noStrike">
              <a:solidFill>
                <a:srgbClr val="141F22"/>
              </a:solidFill>
              <a:latin typeface="Raleway"/>
              <a:ea typeface="Raleway"/>
              <a:cs typeface="Raleway"/>
              <a:sym typeface="Raleway"/>
            </a:endParaRPr>
          </a:p>
        </p:txBody>
      </p:sp>
      <p:sp>
        <p:nvSpPr>
          <p:cNvPr id="100" name="Google Shape;100;p14"/>
          <p:cNvSpPr txBox="1"/>
          <p:nvPr/>
        </p:nvSpPr>
        <p:spPr>
          <a:xfrm>
            <a:off x="21469200" y="15976900"/>
            <a:ext cx="13673400" cy="373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The program is open to all VT undergraduate students through the Honors college. </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Requirement is to enroll in the following courses during the Summer I and Summer II semesters:</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b="1" lang="en-US" sz="2400">
                <a:solidFill>
                  <a:schemeClr val="dk1"/>
                </a:solidFill>
                <a:latin typeface="Trebuchet MS"/>
                <a:ea typeface="Trebuchet MS"/>
                <a:cs typeface="Trebuchet MS"/>
                <a:sym typeface="Trebuchet MS"/>
              </a:rPr>
              <a:t>  </a:t>
            </a:r>
            <a:r>
              <a:rPr b="1" lang="en-US" sz="2400" u="sng">
                <a:solidFill>
                  <a:schemeClr val="dk1"/>
                </a:solidFill>
                <a:latin typeface="Trebuchet MS"/>
                <a:ea typeface="Trebuchet MS"/>
                <a:cs typeface="Trebuchet MS"/>
                <a:sym typeface="Trebuchet MS"/>
              </a:rPr>
              <a:t>Summer I</a:t>
            </a:r>
            <a:endParaRPr b="1" sz="2400" u="sng">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  UH 4504: Honors Discovery and Innovation Studio (3 credits)</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  UH 4994: Honors Undergraduate Research (3 credits)</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b="1" lang="en-US" sz="2400">
                <a:solidFill>
                  <a:schemeClr val="dk1"/>
                </a:solidFill>
                <a:latin typeface="Trebuchet MS"/>
                <a:ea typeface="Trebuchet MS"/>
                <a:cs typeface="Trebuchet MS"/>
                <a:sym typeface="Trebuchet MS"/>
              </a:rPr>
              <a:t>  </a:t>
            </a:r>
            <a:r>
              <a:rPr b="1" lang="en-US" sz="2400" u="sng">
                <a:solidFill>
                  <a:schemeClr val="dk1"/>
                </a:solidFill>
                <a:latin typeface="Trebuchet MS"/>
                <a:ea typeface="Trebuchet MS"/>
                <a:cs typeface="Trebuchet MS"/>
                <a:sym typeface="Trebuchet MS"/>
              </a:rPr>
              <a:t>Summer II</a:t>
            </a:r>
            <a:endParaRPr b="1" sz="2400" u="sng">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  UH 4504: Honors Discovery and Innovation Studio (3 credits)</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  UH 4994: Honors Undergraduate Research (3 credits)</a:t>
            </a:r>
            <a:endParaRPr sz="2400">
              <a:solidFill>
                <a:schemeClr val="dk1"/>
              </a:solidFill>
              <a:latin typeface="Trebuchet MS"/>
              <a:ea typeface="Trebuchet MS"/>
              <a:cs typeface="Trebuchet MS"/>
              <a:sym typeface="Trebuchet MS"/>
            </a:endParaRPr>
          </a:p>
        </p:txBody>
      </p:sp>
      <p:sp>
        <p:nvSpPr>
          <p:cNvPr id="101" name="Google Shape;101;p14"/>
          <p:cNvSpPr txBox="1"/>
          <p:nvPr/>
        </p:nvSpPr>
        <p:spPr>
          <a:xfrm>
            <a:off x="2384800" y="10310200"/>
            <a:ext cx="188205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US" sz="2400">
                <a:solidFill>
                  <a:schemeClr val="dk1"/>
                </a:solidFill>
                <a:latin typeface="Trebuchet MS"/>
                <a:ea typeface="Trebuchet MS"/>
                <a:cs typeface="Trebuchet MS"/>
                <a:sym typeface="Trebuchet MS"/>
              </a:rPr>
              <a:t>•Horizontally and vertically integrated team research (multidisciplinary)  with dedicated graduate students, postdocs and faculty</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lang="en-US" sz="2400">
                <a:solidFill>
                  <a:schemeClr val="dk1"/>
                </a:solidFill>
                <a:latin typeface="Trebuchet MS"/>
                <a:ea typeface="Trebuchet MS"/>
                <a:cs typeface="Trebuchet MS"/>
                <a:sym typeface="Trebuchet MS"/>
              </a:rPr>
              <a:t>•In collaboration with sponsors from local, state and federal governments</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•Professional training through development workshops and seminars</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•Expert training in essential tools for statistical computing, including Hadoop, R, Python, and GIS.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•Opportunity to interact with decision-makers in industry and government agencies and attend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policy events on Capital Hill and the surrounding area. </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sz="2400">
                <a:solidFill>
                  <a:schemeClr val="dk1"/>
                </a:solidFill>
                <a:latin typeface="Trebuchet MS"/>
                <a:ea typeface="Trebuchet MS"/>
                <a:cs typeface="Trebuchet MS"/>
                <a:sym typeface="Trebuchet MS"/>
              </a:rPr>
              <a:t>•Technical report and publication opportunities</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sz="2400">
              <a:solidFill>
                <a:schemeClr val="dk1"/>
              </a:solidFill>
              <a:latin typeface="Trebuchet MS"/>
              <a:ea typeface="Trebuchet MS"/>
              <a:cs typeface="Trebuchet MS"/>
              <a:sym typeface="Trebuchet MS"/>
            </a:endParaRPr>
          </a:p>
        </p:txBody>
      </p:sp>
      <p:sp>
        <p:nvSpPr>
          <p:cNvPr id="102" name="Google Shape;102;p14"/>
          <p:cNvSpPr txBox="1"/>
          <p:nvPr/>
        </p:nvSpPr>
        <p:spPr>
          <a:xfrm>
            <a:off x="2127875" y="6715738"/>
            <a:ext cx="20440500" cy="317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chemeClr val="dk1"/>
              </a:buClr>
              <a:buSzPts val="1100"/>
              <a:buFont typeface="Arial"/>
              <a:buNone/>
            </a:pPr>
            <a:r>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Clr>
                <a:schemeClr val="dk1"/>
              </a:buClr>
              <a:buSzPts val="1100"/>
              <a:buFont typeface="Arial"/>
              <a:buNone/>
            </a:pPr>
            <a:r>
              <a:rPr b="1" lang="en-US" sz="2400">
                <a:solidFill>
                  <a:schemeClr val="dk1"/>
                </a:solidFill>
                <a:latin typeface="Trebuchet MS"/>
                <a:ea typeface="Trebuchet MS"/>
                <a:cs typeface="Trebuchet MS"/>
                <a:sym typeface="Trebuchet MS"/>
              </a:rPr>
              <a:t> The </a:t>
            </a:r>
            <a:r>
              <a:rPr b="1" lang="en-US" sz="2400">
                <a:solidFill>
                  <a:srgbClr val="741B47"/>
                </a:solidFill>
                <a:latin typeface="Trebuchet MS"/>
                <a:ea typeface="Trebuchet MS"/>
                <a:cs typeface="Trebuchet MS"/>
                <a:sym typeface="Trebuchet MS"/>
              </a:rPr>
              <a:t>Data Science for the Public Good (DSPG) </a:t>
            </a:r>
            <a:r>
              <a:rPr b="1" lang="en-US" sz="2400">
                <a:solidFill>
                  <a:schemeClr val="dk1"/>
                </a:solidFill>
                <a:latin typeface="Trebuchet MS"/>
                <a:ea typeface="Trebuchet MS"/>
                <a:cs typeface="Trebuchet MS"/>
                <a:sym typeface="Trebuchet MS"/>
              </a:rPr>
              <a:t>program </a:t>
            </a:r>
            <a:r>
              <a:rPr lang="en-US" sz="240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400">
                <a:solidFill>
                  <a:srgbClr val="B45F06"/>
                </a:solidFill>
                <a:latin typeface="Trebuchet MS"/>
                <a:ea typeface="Trebuchet MS"/>
                <a:cs typeface="Trebuchet MS"/>
                <a:sym typeface="Trebuchet MS"/>
              </a:rPr>
              <a:t>Social and Decision Analytics Laboratory (SDAL),</a:t>
            </a:r>
            <a:r>
              <a:rPr lang="en-US" sz="2400">
                <a:solidFill>
                  <a:schemeClr val="dk1"/>
                </a:solidFill>
                <a:latin typeface="Trebuchet MS"/>
                <a:ea typeface="Trebuchet MS"/>
                <a:cs typeface="Trebuchet MS"/>
                <a:sym typeface="Trebuchet MS"/>
              </a:rPr>
              <a:t> a leading laboratory in the Biocomplexity Institute of Virginia Tech, located at </a:t>
            </a:r>
            <a:r>
              <a:rPr lang="en-US" sz="2400">
                <a:solidFill>
                  <a:srgbClr val="0B5394"/>
                </a:solidFill>
                <a:latin typeface="Trebuchet MS"/>
                <a:ea typeface="Trebuchet MS"/>
                <a:cs typeface="Trebuchet MS"/>
                <a:sym typeface="Trebuchet MS"/>
              </a:rPr>
              <a:t>Virginia Tech Research Center in Arlington, VA.</a:t>
            </a:r>
            <a:r>
              <a:rPr lang="en-US" sz="2400">
                <a:solidFill>
                  <a:schemeClr val="dk1"/>
                </a:solidFill>
                <a:latin typeface="Trebuchet MS"/>
                <a:ea typeface="Trebuchet MS"/>
                <a:cs typeface="Trebuchet MS"/>
                <a:sym typeface="Trebuchet MS"/>
              </a:rPr>
              <a:t> SDAL combines expertise in statistics and social &amp; behavioral sciences to develop quantitative methods and evidence-based research to inform decision-making and evaluation. </a:t>
            </a:r>
            <a:endParaRPr sz="1100">
              <a:solidFill>
                <a:schemeClr val="dk1"/>
              </a:solidFill>
            </a:endParaRPr>
          </a:p>
          <a:p>
            <a:pPr indent="0" lvl="0" marL="0" marR="0" rtl="0" algn="l">
              <a:lnSpc>
                <a:spcPct val="115000"/>
              </a:lnSpc>
              <a:spcBef>
                <a:spcPts val="0"/>
              </a:spcBef>
              <a:spcAft>
                <a:spcPts val="0"/>
              </a:spcAft>
              <a:buNone/>
            </a:pPr>
            <a:r>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Every summer, Social and Decision Analytics Laboratory researchers and DSPG students team up to work on projects that focus on the interface of data analytics and social science to address real problems at the local, state, and federal levels. </a:t>
            </a:r>
            <a:endParaRPr sz="2400">
              <a:solidFill>
                <a:schemeClr val="dk1"/>
              </a:solidFill>
              <a:latin typeface="Trebuchet MS"/>
              <a:ea typeface="Trebuchet MS"/>
              <a:cs typeface="Trebuchet MS"/>
              <a:sym typeface="Trebuchet MS"/>
            </a:endParaRPr>
          </a:p>
          <a:p>
            <a:pPr indent="0" lvl="0" marL="0" marR="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 </a:t>
            </a:r>
            <a:endParaRPr sz="1900">
              <a:solidFill>
                <a:srgbClr val="12252D"/>
              </a:solidFill>
              <a:latin typeface="Raleway"/>
              <a:ea typeface="Raleway"/>
              <a:cs typeface="Raleway"/>
              <a:sym typeface="Raleway"/>
            </a:endParaRPr>
          </a:p>
        </p:txBody>
      </p:sp>
      <p:sp>
        <p:nvSpPr>
          <p:cNvPr id="103" name="Google Shape;103;p14"/>
          <p:cNvSpPr txBox="1"/>
          <p:nvPr/>
        </p:nvSpPr>
        <p:spPr>
          <a:xfrm>
            <a:off x="26276000" y="30294550"/>
            <a:ext cx="7787400" cy="7033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2400">
                <a:solidFill>
                  <a:srgbClr val="4775A4"/>
                </a:solidFill>
                <a:latin typeface="Trebuchet MS"/>
                <a:ea typeface="Trebuchet MS"/>
                <a:cs typeface="Trebuchet MS"/>
                <a:sym typeface="Trebuchet MS"/>
              </a:rPr>
              <a:t>Local / State Government</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Arlington County Fire &amp; Police Departments</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Fairfax Counties</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Virginia Department of Health</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Virginia Department of Emergency Management</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b="1" lang="en-US" sz="2400">
                <a:solidFill>
                  <a:srgbClr val="4775A4"/>
                </a:solidFill>
                <a:latin typeface="Trebuchet MS"/>
                <a:ea typeface="Trebuchet MS"/>
                <a:cs typeface="Trebuchet MS"/>
                <a:sym typeface="Trebuchet MS"/>
              </a:rPr>
              <a:t>Federal Statistical Agencies</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Housing and Urban Development</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National Center for Science and Engineering Statistics</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National Science Foundation</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U.S. Census Bureau</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b="1" lang="en-US" sz="2400">
                <a:solidFill>
                  <a:srgbClr val="4775A4"/>
                </a:solidFill>
                <a:latin typeface="Trebuchet MS"/>
                <a:ea typeface="Trebuchet MS"/>
                <a:cs typeface="Trebuchet MS"/>
                <a:sym typeface="Trebuchet MS"/>
              </a:rPr>
              <a:t>Department of Defense</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U.S. Army Research Institute</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Defense Advanced Research Project Agency</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The Minerva Research Initiative</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b="1" lang="en-US" sz="2400">
                <a:solidFill>
                  <a:srgbClr val="4775A4"/>
                </a:solidFill>
                <a:latin typeface="Trebuchet MS"/>
                <a:ea typeface="Trebuchet MS"/>
                <a:cs typeface="Trebuchet MS"/>
                <a:sym typeface="Trebuchet MS"/>
              </a:rPr>
              <a:t>Industry</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MITRE Corporation</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Proctor &amp; Gamble</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b="1" lang="en-US" sz="2400">
                <a:solidFill>
                  <a:srgbClr val="4775A4"/>
                </a:solidFill>
                <a:latin typeface="Trebuchet MS"/>
                <a:ea typeface="Trebuchet MS"/>
                <a:cs typeface="Trebuchet MS"/>
                <a:sym typeface="Trebuchet MS"/>
              </a:rPr>
              <a:t>Foundations</a:t>
            </a:r>
            <a:endParaRPr b="1" sz="2400">
              <a:solidFill>
                <a:srgbClr val="4775A4"/>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Robert Wood Johnson</a:t>
            </a:r>
            <a:endParaRPr sz="2400">
              <a:solidFill>
                <a:schemeClr val="dk1"/>
              </a:solidFill>
              <a:latin typeface="Trebuchet MS"/>
              <a:ea typeface="Trebuchet MS"/>
              <a:cs typeface="Trebuchet MS"/>
              <a:sym typeface="Trebuchet MS"/>
            </a:endParaRPr>
          </a:p>
          <a:p>
            <a:pPr indent="0" lvl="0" marL="0" rtl="0" algn="ctr">
              <a:lnSpc>
                <a:spcPct val="90000"/>
              </a:lnSpc>
              <a:spcBef>
                <a:spcPts val="0"/>
              </a:spcBef>
              <a:spcAft>
                <a:spcPts val="0"/>
              </a:spcAft>
              <a:buNone/>
            </a:pPr>
            <a:r>
              <a:rPr lang="en-US" sz="2400">
                <a:solidFill>
                  <a:schemeClr val="dk1"/>
                </a:solidFill>
                <a:latin typeface="Trebuchet MS"/>
                <a:ea typeface="Trebuchet MS"/>
                <a:cs typeface="Trebuchet MS"/>
                <a:sym typeface="Trebuchet MS"/>
              </a:rPr>
              <a:t>Laura and John Arnold</a:t>
            </a:r>
            <a:endParaRPr sz="2400">
              <a:solidFill>
                <a:schemeClr val="dk1"/>
              </a:solidFill>
              <a:latin typeface="Trebuchet MS"/>
              <a:ea typeface="Trebuchet MS"/>
              <a:cs typeface="Trebuchet MS"/>
              <a:sym typeface="Trebuchet MS"/>
            </a:endParaRPr>
          </a:p>
        </p:txBody>
      </p:sp>
      <p:pic>
        <p:nvPicPr>
          <p:cNvPr id="104" name="Google Shape;104;p14"/>
          <p:cNvPicPr preferRelativeResize="0"/>
          <p:nvPr/>
        </p:nvPicPr>
        <p:blipFill>
          <a:blip r:embed="rId4">
            <a:alphaModFix/>
          </a:blip>
          <a:stretch>
            <a:fillRect/>
          </a:stretch>
        </p:blipFill>
        <p:spPr>
          <a:xfrm>
            <a:off x="23737971" y="7279460"/>
            <a:ext cx="9842629" cy="6637175"/>
          </a:xfrm>
          <a:prstGeom prst="rect">
            <a:avLst/>
          </a:prstGeom>
          <a:noFill/>
          <a:ln>
            <a:noFill/>
          </a:ln>
        </p:spPr>
      </p:pic>
      <p:pic>
        <p:nvPicPr>
          <p:cNvPr id="105" name="Google Shape;105;p14"/>
          <p:cNvPicPr preferRelativeResize="0"/>
          <p:nvPr/>
        </p:nvPicPr>
        <p:blipFill>
          <a:blip r:embed="rId5">
            <a:alphaModFix/>
          </a:blip>
          <a:stretch>
            <a:fillRect/>
          </a:stretch>
        </p:blipFill>
        <p:spPr>
          <a:xfrm>
            <a:off x="19825025" y="30494675"/>
            <a:ext cx="6801325" cy="7033200"/>
          </a:xfrm>
          <a:prstGeom prst="rect">
            <a:avLst/>
          </a:prstGeom>
          <a:noFill/>
          <a:ln>
            <a:noFill/>
          </a:ln>
        </p:spPr>
      </p:pic>
      <p:sp>
        <p:nvSpPr>
          <p:cNvPr id="106" name="Google Shape;106;p14"/>
          <p:cNvSpPr txBox="1"/>
          <p:nvPr/>
        </p:nvSpPr>
        <p:spPr>
          <a:xfrm>
            <a:off x="2195166" y="21895588"/>
            <a:ext cx="123627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A Wide Range of Projects</a:t>
            </a:r>
            <a:endParaRPr b="0" i="0" sz="4800" u="none" cap="none" strike="noStrike">
              <a:solidFill>
                <a:srgbClr val="141F22"/>
              </a:solidFill>
              <a:latin typeface="Raleway"/>
              <a:ea typeface="Raleway"/>
              <a:cs typeface="Raleway"/>
              <a:sym typeface="Raleway"/>
            </a:endParaRPr>
          </a:p>
        </p:txBody>
      </p:sp>
      <p:sp>
        <p:nvSpPr>
          <p:cNvPr id="107" name="Google Shape;107;p14"/>
          <p:cNvSpPr txBox="1"/>
          <p:nvPr/>
        </p:nvSpPr>
        <p:spPr>
          <a:xfrm>
            <a:off x="2127863" y="15574650"/>
            <a:ext cx="8102100" cy="251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Selected through a competitive national search</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Possess high quantitative, statistical, computational and programming  skills</a:t>
            </a:r>
            <a:endParaRPr sz="24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US" sz="2400">
                <a:solidFill>
                  <a:schemeClr val="dk1"/>
                </a:solidFill>
                <a:latin typeface="Trebuchet MS"/>
                <a:ea typeface="Trebuchet MS"/>
                <a:cs typeface="Trebuchet MS"/>
                <a:sym typeface="Trebuchet MS"/>
              </a:rPr>
              <a:t>Lead, support and guide the VT undergraduate students</a:t>
            </a:r>
            <a:endParaRPr sz="2400">
              <a:solidFill>
                <a:schemeClr val="dk1"/>
              </a:solidFill>
              <a:latin typeface="Trebuchet MS"/>
              <a:ea typeface="Trebuchet MS"/>
              <a:cs typeface="Trebuchet MS"/>
              <a:sym typeface="Trebuchet MS"/>
            </a:endParaRPr>
          </a:p>
        </p:txBody>
      </p:sp>
      <p:pic>
        <p:nvPicPr>
          <p:cNvPr id="108" name="Google Shape;108;p14"/>
          <p:cNvPicPr preferRelativeResize="0"/>
          <p:nvPr/>
        </p:nvPicPr>
        <p:blipFill>
          <a:blip r:embed="rId6">
            <a:alphaModFix/>
          </a:blip>
          <a:stretch>
            <a:fillRect/>
          </a:stretch>
        </p:blipFill>
        <p:spPr>
          <a:xfrm>
            <a:off x="12211850" y="14800162"/>
            <a:ext cx="8993439" cy="5605500"/>
          </a:xfrm>
          <a:prstGeom prst="rect">
            <a:avLst/>
          </a:prstGeom>
          <a:noFill/>
          <a:ln>
            <a:noFill/>
          </a:ln>
        </p:spPr>
      </p:pic>
      <p:pic>
        <p:nvPicPr>
          <p:cNvPr id="109" name="Google Shape;109;p14"/>
          <p:cNvPicPr preferRelativeResize="0"/>
          <p:nvPr/>
        </p:nvPicPr>
        <p:blipFill>
          <a:blip r:embed="rId7">
            <a:alphaModFix/>
          </a:blip>
          <a:stretch>
            <a:fillRect/>
          </a:stretch>
        </p:blipFill>
        <p:spPr>
          <a:xfrm>
            <a:off x="16137425" y="11129362"/>
            <a:ext cx="6734175" cy="2295525"/>
          </a:xfrm>
          <a:prstGeom prst="rect">
            <a:avLst/>
          </a:prstGeom>
          <a:noFill/>
          <a:ln>
            <a:noFill/>
          </a:ln>
        </p:spPr>
      </p:pic>
      <p:pic>
        <p:nvPicPr>
          <p:cNvPr descr="transparent.png" id="110" name="Google Shape;110;p14"/>
          <p:cNvPicPr preferRelativeResize="0"/>
          <p:nvPr/>
        </p:nvPicPr>
        <p:blipFill rotWithShape="1">
          <a:blip r:embed="rId3">
            <a:alphaModFix/>
          </a:blip>
          <a:srcRect b="0" l="0" r="0" t="0"/>
          <a:stretch/>
        </p:blipFill>
        <p:spPr>
          <a:xfrm>
            <a:off x="549331" y="22070422"/>
            <a:ext cx="16026250" cy="1923150"/>
          </a:xfrm>
          <a:prstGeom prst="rect">
            <a:avLst/>
          </a:prstGeom>
          <a:noFill/>
          <a:ln>
            <a:noFill/>
          </a:ln>
        </p:spPr>
      </p:pic>
      <p:pic>
        <p:nvPicPr>
          <p:cNvPr id="111" name="Google Shape;111;p14"/>
          <p:cNvPicPr preferRelativeResize="0"/>
          <p:nvPr/>
        </p:nvPicPr>
        <p:blipFill>
          <a:blip r:embed="rId8">
            <a:alphaModFix/>
          </a:blip>
          <a:stretch>
            <a:fillRect/>
          </a:stretch>
        </p:blipFill>
        <p:spPr>
          <a:xfrm>
            <a:off x="8724750" y="23649263"/>
            <a:ext cx="3789575" cy="1432650"/>
          </a:xfrm>
          <a:prstGeom prst="rect">
            <a:avLst/>
          </a:prstGeom>
          <a:noFill/>
          <a:ln>
            <a:noFill/>
          </a:ln>
        </p:spPr>
      </p:pic>
      <p:pic>
        <p:nvPicPr>
          <p:cNvPr id="112" name="Google Shape;112;p14"/>
          <p:cNvPicPr preferRelativeResize="0"/>
          <p:nvPr/>
        </p:nvPicPr>
        <p:blipFill>
          <a:blip r:embed="rId9">
            <a:alphaModFix/>
          </a:blip>
          <a:stretch>
            <a:fillRect/>
          </a:stretch>
        </p:blipFill>
        <p:spPr>
          <a:xfrm>
            <a:off x="15934438" y="24646537"/>
            <a:ext cx="2505075" cy="2352675"/>
          </a:xfrm>
          <a:prstGeom prst="rect">
            <a:avLst/>
          </a:prstGeom>
          <a:noFill/>
          <a:ln>
            <a:noFill/>
          </a:ln>
        </p:spPr>
      </p:pic>
      <p:pic>
        <p:nvPicPr>
          <p:cNvPr id="113" name="Google Shape;113;p14"/>
          <p:cNvPicPr preferRelativeResize="0"/>
          <p:nvPr/>
        </p:nvPicPr>
        <p:blipFill>
          <a:blip r:embed="rId10">
            <a:alphaModFix/>
          </a:blip>
          <a:stretch>
            <a:fillRect/>
          </a:stretch>
        </p:blipFill>
        <p:spPr>
          <a:xfrm>
            <a:off x="20562525" y="37472600"/>
            <a:ext cx="952500" cy="942975"/>
          </a:xfrm>
          <a:prstGeom prst="rect">
            <a:avLst/>
          </a:prstGeom>
          <a:noFill/>
          <a:ln>
            <a:noFill/>
          </a:ln>
        </p:spPr>
      </p:pic>
      <p:pic>
        <p:nvPicPr>
          <p:cNvPr id="114" name="Google Shape;114;p14"/>
          <p:cNvPicPr preferRelativeResize="0"/>
          <p:nvPr/>
        </p:nvPicPr>
        <p:blipFill>
          <a:blip r:embed="rId11">
            <a:alphaModFix/>
          </a:blip>
          <a:stretch>
            <a:fillRect/>
          </a:stretch>
        </p:blipFill>
        <p:spPr>
          <a:xfrm>
            <a:off x="4435025" y="18005288"/>
            <a:ext cx="4366341" cy="2910903"/>
          </a:xfrm>
          <a:prstGeom prst="rect">
            <a:avLst/>
          </a:prstGeom>
          <a:noFill/>
          <a:ln>
            <a:noFill/>
          </a:ln>
        </p:spPr>
      </p:pic>
      <p:pic>
        <p:nvPicPr>
          <p:cNvPr id="115" name="Google Shape;115;p14"/>
          <p:cNvPicPr preferRelativeResize="0"/>
          <p:nvPr/>
        </p:nvPicPr>
        <p:blipFill>
          <a:blip r:embed="rId12">
            <a:alphaModFix/>
          </a:blip>
          <a:stretch>
            <a:fillRect/>
          </a:stretch>
        </p:blipFill>
        <p:spPr>
          <a:xfrm>
            <a:off x="3900950" y="29883075"/>
            <a:ext cx="5434500" cy="6922041"/>
          </a:xfrm>
          <a:prstGeom prst="rect">
            <a:avLst/>
          </a:prstGeom>
          <a:noFill/>
          <a:ln>
            <a:noFill/>
          </a:ln>
        </p:spPr>
      </p:pic>
      <p:pic>
        <p:nvPicPr>
          <p:cNvPr id="116" name="Google Shape;116;p14"/>
          <p:cNvPicPr preferRelativeResize="0"/>
          <p:nvPr/>
        </p:nvPicPr>
        <p:blipFill>
          <a:blip r:embed="rId13">
            <a:alphaModFix/>
          </a:blip>
          <a:stretch>
            <a:fillRect/>
          </a:stretch>
        </p:blipFill>
        <p:spPr>
          <a:xfrm>
            <a:off x="24336450" y="25274576"/>
            <a:ext cx="3523727" cy="1837800"/>
          </a:xfrm>
          <a:prstGeom prst="rect">
            <a:avLst/>
          </a:prstGeom>
          <a:noFill/>
          <a:ln>
            <a:noFill/>
          </a:ln>
        </p:spPr>
      </p:pic>
      <p:pic>
        <p:nvPicPr>
          <p:cNvPr id="117" name="Google Shape;117;p14"/>
          <p:cNvPicPr preferRelativeResize="0"/>
          <p:nvPr/>
        </p:nvPicPr>
        <p:blipFill>
          <a:blip r:embed="rId14">
            <a:alphaModFix/>
          </a:blip>
          <a:stretch>
            <a:fillRect/>
          </a:stretch>
        </p:blipFill>
        <p:spPr>
          <a:xfrm>
            <a:off x="3955950" y="24749025"/>
            <a:ext cx="5324475" cy="1038225"/>
          </a:xfrm>
          <a:prstGeom prst="rect">
            <a:avLst/>
          </a:prstGeom>
          <a:noFill/>
          <a:ln>
            <a:noFill/>
          </a:ln>
        </p:spPr>
      </p:pic>
      <p:pic>
        <p:nvPicPr>
          <p:cNvPr id="118" name="Google Shape;118;p14"/>
          <p:cNvPicPr preferRelativeResize="0"/>
          <p:nvPr/>
        </p:nvPicPr>
        <p:blipFill>
          <a:blip r:embed="rId15">
            <a:alphaModFix/>
          </a:blip>
          <a:stretch>
            <a:fillRect/>
          </a:stretch>
        </p:blipFill>
        <p:spPr>
          <a:xfrm>
            <a:off x="1761963" y="26004575"/>
            <a:ext cx="6962775" cy="1066800"/>
          </a:xfrm>
          <a:prstGeom prst="rect">
            <a:avLst/>
          </a:prstGeom>
          <a:noFill/>
          <a:ln>
            <a:noFill/>
          </a:ln>
        </p:spPr>
      </p:pic>
      <p:pic>
        <p:nvPicPr>
          <p:cNvPr id="119" name="Google Shape;119;p14"/>
          <p:cNvPicPr preferRelativeResize="0"/>
          <p:nvPr/>
        </p:nvPicPr>
        <p:blipFill>
          <a:blip r:embed="rId16">
            <a:alphaModFix/>
          </a:blip>
          <a:stretch>
            <a:fillRect/>
          </a:stretch>
        </p:blipFill>
        <p:spPr>
          <a:xfrm>
            <a:off x="2384800" y="23417275"/>
            <a:ext cx="4343400" cy="1114425"/>
          </a:xfrm>
          <a:prstGeom prst="rect">
            <a:avLst/>
          </a:prstGeom>
          <a:noFill/>
          <a:ln>
            <a:noFill/>
          </a:ln>
        </p:spPr>
      </p:pic>
      <p:pic>
        <p:nvPicPr>
          <p:cNvPr id="120" name="Google Shape;120;p14"/>
          <p:cNvPicPr preferRelativeResize="0"/>
          <p:nvPr/>
        </p:nvPicPr>
        <p:blipFill>
          <a:blip r:embed="rId17">
            <a:alphaModFix/>
          </a:blip>
          <a:stretch>
            <a:fillRect/>
          </a:stretch>
        </p:blipFill>
        <p:spPr>
          <a:xfrm>
            <a:off x="18138400" y="23249825"/>
            <a:ext cx="5800725" cy="885825"/>
          </a:xfrm>
          <a:prstGeom prst="rect">
            <a:avLst/>
          </a:prstGeom>
          <a:noFill/>
          <a:ln>
            <a:noFill/>
          </a:ln>
        </p:spPr>
      </p:pic>
      <p:pic>
        <p:nvPicPr>
          <p:cNvPr id="121" name="Google Shape;121;p14"/>
          <p:cNvPicPr preferRelativeResize="0"/>
          <p:nvPr/>
        </p:nvPicPr>
        <p:blipFill>
          <a:blip r:embed="rId18">
            <a:alphaModFix/>
          </a:blip>
          <a:stretch>
            <a:fillRect/>
          </a:stretch>
        </p:blipFill>
        <p:spPr>
          <a:xfrm>
            <a:off x="9630875" y="25503988"/>
            <a:ext cx="5953124" cy="1378972"/>
          </a:xfrm>
          <a:prstGeom prst="rect">
            <a:avLst/>
          </a:prstGeom>
          <a:noFill/>
          <a:ln>
            <a:noFill/>
          </a:ln>
        </p:spPr>
      </p:pic>
      <p:pic>
        <p:nvPicPr>
          <p:cNvPr id="122" name="Google Shape;122;p14"/>
          <p:cNvPicPr preferRelativeResize="0"/>
          <p:nvPr/>
        </p:nvPicPr>
        <p:blipFill>
          <a:blip r:embed="rId19">
            <a:alphaModFix/>
          </a:blip>
          <a:stretch>
            <a:fillRect/>
          </a:stretch>
        </p:blipFill>
        <p:spPr>
          <a:xfrm>
            <a:off x="18383313" y="24527588"/>
            <a:ext cx="5953125" cy="1200150"/>
          </a:xfrm>
          <a:prstGeom prst="rect">
            <a:avLst/>
          </a:prstGeom>
          <a:noFill/>
          <a:ln>
            <a:noFill/>
          </a:ln>
        </p:spPr>
      </p:pic>
      <p:pic>
        <p:nvPicPr>
          <p:cNvPr id="123" name="Google Shape;123;p14"/>
          <p:cNvPicPr preferRelativeResize="0"/>
          <p:nvPr/>
        </p:nvPicPr>
        <p:blipFill>
          <a:blip r:embed="rId20">
            <a:alphaModFix/>
          </a:blip>
          <a:stretch>
            <a:fillRect/>
          </a:stretch>
        </p:blipFill>
        <p:spPr>
          <a:xfrm>
            <a:off x="12211850" y="23370175"/>
            <a:ext cx="6019800" cy="1276350"/>
          </a:xfrm>
          <a:prstGeom prst="rect">
            <a:avLst/>
          </a:prstGeom>
          <a:noFill/>
          <a:ln>
            <a:noFill/>
          </a:ln>
        </p:spPr>
      </p:pic>
      <p:pic>
        <p:nvPicPr>
          <p:cNvPr id="124" name="Google Shape;124;p14"/>
          <p:cNvPicPr preferRelativeResize="0"/>
          <p:nvPr/>
        </p:nvPicPr>
        <p:blipFill>
          <a:blip r:embed="rId21">
            <a:alphaModFix/>
          </a:blip>
          <a:stretch>
            <a:fillRect/>
          </a:stretch>
        </p:blipFill>
        <p:spPr>
          <a:xfrm>
            <a:off x="24285275" y="23660313"/>
            <a:ext cx="5886450" cy="1190625"/>
          </a:xfrm>
          <a:prstGeom prst="rect">
            <a:avLst/>
          </a:prstGeom>
          <a:noFill/>
          <a:ln>
            <a:noFill/>
          </a:ln>
        </p:spPr>
      </p:pic>
      <p:pic>
        <p:nvPicPr>
          <p:cNvPr id="125" name="Google Shape;125;p14"/>
          <p:cNvPicPr preferRelativeResize="0"/>
          <p:nvPr/>
        </p:nvPicPr>
        <p:blipFill>
          <a:blip r:embed="rId22">
            <a:alphaModFix/>
          </a:blip>
          <a:stretch>
            <a:fillRect/>
          </a:stretch>
        </p:blipFill>
        <p:spPr>
          <a:xfrm>
            <a:off x="28094200" y="25081925"/>
            <a:ext cx="5486400" cy="110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